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60" r:id="rId5"/>
    <p:sldId id="262" r:id="rId6"/>
    <p:sldId id="278" r:id="rId7"/>
    <p:sldId id="266" r:id="rId8"/>
    <p:sldId id="267" r:id="rId9"/>
    <p:sldId id="269" r:id="rId10"/>
    <p:sldId id="271" r:id="rId11"/>
    <p:sldId id="273" r:id="rId12"/>
    <p:sldId id="275" r:id="rId13"/>
    <p:sldId id="282" r:id="rId14"/>
    <p:sldId id="28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32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7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26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5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4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3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2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1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3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8792-8F75-4FCD-ABD4-3D3DA8C84CDC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A6D97-626A-4C22-8999-8D80394A7E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09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nl-NL" dirty="0"/>
              <a:t>Resultaten Dorpsbelang Witmarsum </a:t>
            </a:r>
            <a:r>
              <a:rPr lang="nl-NL" dirty="0" smtClean="0"/>
              <a:t>2016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632848" cy="3888432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O</a:t>
            </a:r>
            <a:r>
              <a:rPr lang="nl-NL" dirty="0" smtClean="0">
                <a:solidFill>
                  <a:schemeClr val="tx1"/>
                </a:solidFill>
              </a:rPr>
              <a:t>pkomen voor ons dorp: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Projecten waar we aan werken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T</a:t>
            </a:r>
            <a:r>
              <a:rPr lang="nl-NL" dirty="0" smtClean="0">
                <a:solidFill>
                  <a:schemeClr val="tx1"/>
                </a:solidFill>
              </a:rPr>
              <a:t>hema’s dorpsvisie</a:t>
            </a:r>
          </a:p>
          <a:p>
            <a:pPr algn="l"/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 smtClean="0">
                <a:solidFill>
                  <a:schemeClr val="tx1"/>
                </a:solidFill>
              </a:rPr>
              <a:t>Update behalen doelen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Organiseren van Waardevolle </a:t>
            </a:r>
            <a:r>
              <a:rPr lang="nl-NL" dirty="0" smtClean="0">
                <a:solidFill>
                  <a:schemeClr val="tx1"/>
                </a:solidFill>
              </a:rPr>
              <a:t>evenementen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Organiseren van </a:t>
            </a:r>
            <a:r>
              <a:rPr lang="nl-NL" dirty="0" smtClean="0">
                <a:solidFill>
                  <a:schemeClr val="tx1"/>
                </a:solidFill>
              </a:rPr>
              <a:t>feesten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Dorpsbelang ondersteunt vele </a:t>
            </a:r>
            <a:r>
              <a:rPr lang="nl-NL" dirty="0" smtClean="0">
                <a:solidFill>
                  <a:schemeClr val="tx1"/>
                </a:solidFill>
              </a:rPr>
              <a:t>initiatieven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0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Sport, ontspanning en vrijwilligers</a:t>
            </a:r>
            <a:br>
              <a:rPr lang="nl-NL" b="1" dirty="0"/>
            </a:br>
            <a:endParaRPr lang="nl-N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84951"/>
            <a:ext cx="7488832" cy="418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4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Organiseren van Waardevolle </a:t>
            </a:r>
            <a:r>
              <a:rPr lang="nl-NL" dirty="0" smtClean="0"/>
              <a:t>evenementen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Het Witmarsum </a:t>
            </a:r>
            <a:r>
              <a:rPr lang="nl-NL" dirty="0" err="1" smtClean="0"/>
              <a:t>OntspanningsKommittee</a:t>
            </a:r>
            <a:r>
              <a:rPr lang="nl-NL" dirty="0" smtClean="0"/>
              <a:t> </a:t>
            </a:r>
            <a:r>
              <a:rPr lang="nl-NL" dirty="0"/>
              <a:t>(WOK) en </a:t>
            </a:r>
            <a:r>
              <a:rPr lang="nl-NL" dirty="0" smtClean="0"/>
              <a:t>DB organiseerden:</a:t>
            </a:r>
            <a:endParaRPr lang="nl-NL" dirty="0"/>
          </a:p>
          <a:p>
            <a:r>
              <a:rPr lang="nl-NL" dirty="0" smtClean="0"/>
              <a:t>Koningsdag</a:t>
            </a:r>
            <a:endParaRPr lang="nl-NL" dirty="0"/>
          </a:p>
          <a:p>
            <a:r>
              <a:rPr lang="nl-NL" dirty="0" smtClean="0"/>
              <a:t>11 </a:t>
            </a:r>
            <a:r>
              <a:rPr lang="nl-NL" dirty="0"/>
              <a:t>november</a:t>
            </a:r>
          </a:p>
          <a:p>
            <a:r>
              <a:rPr lang="nl-NL" dirty="0" smtClean="0"/>
              <a:t>Sinterklaasfeest</a:t>
            </a:r>
          </a:p>
          <a:p>
            <a:r>
              <a:rPr lang="nl-NL" dirty="0"/>
              <a:t>Dodenherdenking op 4 mei </a:t>
            </a:r>
            <a:endParaRPr lang="nl-NL" dirty="0" smtClean="0"/>
          </a:p>
          <a:p>
            <a:r>
              <a:rPr lang="nl-NL" dirty="0" smtClean="0"/>
              <a:t>Gedenken </a:t>
            </a:r>
            <a:r>
              <a:rPr lang="nl-NL" dirty="0"/>
              <a:t>van overleden </a:t>
            </a:r>
            <a:r>
              <a:rPr lang="nl-NL" dirty="0" smtClean="0"/>
              <a:t>dorpsgenoten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18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Dorpsbelang ondersteunt vele initiatieven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Sportdorp </a:t>
            </a:r>
            <a:r>
              <a:rPr lang="nl-NL" dirty="0" err="1"/>
              <a:t>Wytmarsum</a:t>
            </a:r>
            <a:endParaRPr lang="nl-NL" dirty="0"/>
          </a:p>
          <a:p>
            <a:r>
              <a:rPr lang="nl-NL" dirty="0" smtClean="0"/>
              <a:t>WOK</a:t>
            </a:r>
          </a:p>
          <a:p>
            <a:r>
              <a:rPr lang="nl-NL" dirty="0" smtClean="0"/>
              <a:t>W2018</a:t>
            </a:r>
          </a:p>
          <a:p>
            <a:r>
              <a:rPr lang="nl-NL" dirty="0" err="1" smtClean="0"/>
              <a:t>Himmeldei</a:t>
            </a:r>
            <a:endParaRPr lang="nl-NL" dirty="0"/>
          </a:p>
          <a:p>
            <a:r>
              <a:rPr lang="nl-NL" dirty="0" err="1" smtClean="0"/>
              <a:t>Oars</a:t>
            </a:r>
            <a:r>
              <a:rPr lang="nl-NL" dirty="0" smtClean="0"/>
              <a:t> </a:t>
            </a:r>
            <a:r>
              <a:rPr lang="nl-NL" dirty="0"/>
              <a:t>as </a:t>
            </a:r>
            <a:r>
              <a:rPr lang="nl-NL" dirty="0" err="1"/>
              <a:t>oars</a:t>
            </a:r>
            <a:endParaRPr lang="nl-NL" dirty="0"/>
          </a:p>
          <a:p>
            <a:r>
              <a:rPr lang="nl-NL" dirty="0" smtClean="0"/>
              <a:t>Zwembad</a:t>
            </a:r>
            <a:endParaRPr lang="nl-NL" dirty="0"/>
          </a:p>
          <a:p>
            <a:r>
              <a:rPr lang="nl-NL" dirty="0" smtClean="0"/>
              <a:t>Speeltuinen</a:t>
            </a:r>
            <a:endParaRPr lang="nl-NL" dirty="0"/>
          </a:p>
          <a:p>
            <a:r>
              <a:rPr lang="nl-NL" dirty="0" smtClean="0"/>
              <a:t>Koepel</a:t>
            </a:r>
          </a:p>
          <a:p>
            <a:r>
              <a:rPr lang="nl-NL" dirty="0" smtClean="0"/>
              <a:t>Koepelverlichting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26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Verkeer in Witmarsum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Afgelopen tijd veel knelpunten aangedragen</a:t>
            </a:r>
          </a:p>
          <a:p>
            <a:r>
              <a:rPr lang="nl-NL" smtClean="0"/>
              <a:t>Dorpsvisie.</a:t>
            </a:r>
            <a:endParaRPr lang="nl-NL" dirty="0" smtClean="0"/>
          </a:p>
          <a:p>
            <a:r>
              <a:rPr lang="nl-NL" dirty="0" smtClean="0"/>
              <a:t>Besproken met gemeente &gt; komt niet tot afronding.</a:t>
            </a:r>
          </a:p>
          <a:p>
            <a:r>
              <a:rPr lang="nl-NL" dirty="0" smtClean="0"/>
              <a:t>Extern deskundige VVN</a:t>
            </a:r>
          </a:p>
          <a:p>
            <a:r>
              <a:rPr lang="nl-NL" dirty="0" smtClean="0"/>
              <a:t>Analyse door Peter Buter</a:t>
            </a:r>
          </a:p>
          <a:p>
            <a:r>
              <a:rPr lang="nl-NL" dirty="0" smtClean="0"/>
              <a:t>Analyse is besproken verkeersambtenaar SWF.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0849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Verkeer in </a:t>
            </a:r>
            <a:r>
              <a:rPr lang="nl-NL" b="1" dirty="0" smtClean="0"/>
              <a:t>Witmarsum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Analyse </a:t>
            </a:r>
            <a:r>
              <a:rPr lang="nl-NL" dirty="0"/>
              <a:t>van de langlopende aandachtspunten door VVN</a:t>
            </a:r>
            <a:r>
              <a:rPr lang="nl-NL" dirty="0" smtClean="0"/>
              <a:t>. Mogelijke oplossingen.</a:t>
            </a:r>
            <a:endParaRPr lang="nl-NL" dirty="0"/>
          </a:p>
          <a:p>
            <a:r>
              <a:rPr lang="nl-NL" dirty="0" smtClean="0"/>
              <a:t>Welke </a:t>
            </a:r>
            <a:r>
              <a:rPr lang="nl-NL" dirty="0"/>
              <a:t>situaties zijn aangekaart en is DB mee bezig. Wat zien de aanwezigen als mogelijke oplossing?</a:t>
            </a:r>
          </a:p>
          <a:p>
            <a:r>
              <a:rPr lang="nl-NL" dirty="0" smtClean="0"/>
              <a:t>Welke </a:t>
            </a:r>
            <a:r>
              <a:rPr lang="nl-NL" dirty="0"/>
              <a:t>situaties kennen we nog niet en wat zouden oplossingen kunnen zijn.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995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Projecten waar we aan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Leefbaarheid project. </a:t>
            </a:r>
            <a:r>
              <a:rPr lang="nl-NL" sz="1900" dirty="0" smtClean="0"/>
              <a:t>Eettafel</a:t>
            </a:r>
          </a:p>
          <a:p>
            <a:r>
              <a:rPr lang="nl-NL" dirty="0" smtClean="0"/>
              <a:t>Friesland hart en bezinning – bestemming Koepelkerk. </a:t>
            </a:r>
            <a:r>
              <a:rPr lang="nl-NL" sz="1900" dirty="0"/>
              <a:t>1</a:t>
            </a:r>
            <a:r>
              <a:rPr lang="nl-NL" sz="1900" baseline="30000" dirty="0"/>
              <a:t>e</a:t>
            </a:r>
            <a:r>
              <a:rPr lang="nl-NL" sz="1900" dirty="0"/>
              <a:t> stap een expositie en beleving over Menno Simons rond een bezinningsthema. Ga een gesprek </a:t>
            </a:r>
            <a:r>
              <a:rPr lang="nl-NL" sz="1900" dirty="0" smtClean="0"/>
              <a:t>aan met een verteller </a:t>
            </a:r>
            <a:r>
              <a:rPr lang="nl-NL" sz="1900" dirty="0"/>
              <a:t>a.d.h.v. de verhalen </a:t>
            </a:r>
            <a:r>
              <a:rPr lang="nl-NL" sz="1900" dirty="0" smtClean="0"/>
              <a:t>over Menno Simons. </a:t>
            </a:r>
          </a:p>
          <a:p>
            <a:r>
              <a:rPr lang="nl-NL" dirty="0" smtClean="0"/>
              <a:t>Leegstandsproject. </a:t>
            </a:r>
            <a:r>
              <a:rPr lang="nl-NL" sz="2100" dirty="0" smtClean="0"/>
              <a:t>Overleg gemeente en bijeenkomst met beheerders van mogelijk betrokken panden.</a:t>
            </a:r>
          </a:p>
          <a:p>
            <a:r>
              <a:rPr lang="nl-NL" dirty="0" smtClean="0"/>
              <a:t>Clusteragenda gemeente. </a:t>
            </a:r>
            <a:r>
              <a:rPr lang="nl-NL" sz="2100" dirty="0"/>
              <a:t>Arum, Kimswerd, Lollum, Pingjum, Schettens, Longerhouw, Witmarsum en </a:t>
            </a:r>
            <a:r>
              <a:rPr lang="nl-NL" sz="2100" dirty="0" smtClean="0"/>
              <a:t>Zurich. Presentatie raadsleden. Verbinding tussen de dorpen.</a:t>
            </a:r>
          </a:p>
          <a:p>
            <a:r>
              <a:rPr lang="nl-NL" dirty="0" smtClean="0"/>
              <a:t>Verkeersveiligheid Witmarsum </a:t>
            </a:r>
            <a:r>
              <a:rPr lang="nl-NL" sz="2100" dirty="0" smtClean="0"/>
              <a:t>na de pauze</a:t>
            </a:r>
          </a:p>
          <a:p>
            <a:r>
              <a:rPr lang="nl-NL" dirty="0" smtClean="0"/>
              <a:t>Windmolenpark Hidde-Houw </a:t>
            </a:r>
            <a:r>
              <a:rPr lang="nl-NL" sz="2200" dirty="0" smtClean="0"/>
              <a:t>omgevingsadviescommissie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61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Welzijn(leefbaarheid) </a:t>
            </a:r>
            <a:r>
              <a:rPr lang="nl-NL" b="1" dirty="0"/>
              <a:t>en Zorg</a:t>
            </a:r>
            <a:br>
              <a:rPr lang="nl-NL" b="1" dirty="0"/>
            </a:b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7913"/>
            <a:ext cx="8280920" cy="551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Woonomgeving en wonen</a:t>
            </a:r>
            <a:br>
              <a:rPr lang="nl-NL" b="1" dirty="0"/>
            </a:b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30663"/>
            <a:ext cx="7920880" cy="552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2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Verkeer en bereikbaarheid</a:t>
            </a:r>
            <a:br>
              <a:rPr lang="nl-NL" b="1" dirty="0"/>
            </a:b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8238"/>
            <a:ext cx="8352927" cy="545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Verkeer en bereikbaarheid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7596336" cy="1890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5565"/>
            <a:ext cx="8229600" cy="1642194"/>
          </a:xfrm>
        </p:spPr>
        <p:txBody>
          <a:bodyPr>
            <a:normAutofit/>
          </a:bodyPr>
          <a:lstStyle/>
          <a:p>
            <a:r>
              <a:rPr lang="nl-NL" b="1" dirty="0"/>
              <a:t>Werkgelegenheid, recreatie en </a:t>
            </a:r>
            <a:r>
              <a:rPr lang="nl-NL" b="1" dirty="0" smtClean="0"/>
              <a:t>toerisme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82047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6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Voorzieningen, diensten en </a:t>
            </a:r>
            <a:r>
              <a:rPr lang="nl-NL" b="1" dirty="0" smtClean="0"/>
              <a:t>onderwijs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83568" y="176000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17775"/>
            <a:ext cx="6845945" cy="211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1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Jeugd en </a:t>
            </a:r>
            <a:r>
              <a:rPr lang="nl-NL" b="1" dirty="0" smtClean="0"/>
              <a:t>ouderen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6846"/>
            <a:ext cx="8031290" cy="417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7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Diavoorstelling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Resultaten Dorpsbelang Witmarsum 2016</vt:lpstr>
      <vt:lpstr>Projecten waar we aan werken</vt:lpstr>
      <vt:lpstr>Welzijn(leefbaarheid) en Zorg </vt:lpstr>
      <vt:lpstr>Woonomgeving en wonen </vt:lpstr>
      <vt:lpstr>Verkeer en bereikbaarheid </vt:lpstr>
      <vt:lpstr>Verkeer en bereikbaarheid</vt:lpstr>
      <vt:lpstr>Werkgelegenheid, recreatie en toerisme</vt:lpstr>
      <vt:lpstr>Voorzieningen, diensten en onderwijs</vt:lpstr>
      <vt:lpstr>Jeugd en ouderen</vt:lpstr>
      <vt:lpstr>Sport, ontspanning en vrijwilligers </vt:lpstr>
      <vt:lpstr>Organiseren van Waardevolle evenementen</vt:lpstr>
      <vt:lpstr>Dorpsbelang ondersteunt vele initiatieven</vt:lpstr>
      <vt:lpstr>Verkeer in Witmarsum</vt:lpstr>
      <vt:lpstr>Verkeer in Witmarsum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Resultaten Dorpsbelang Witmarsum 2013-2014</dc:title>
  <dc:creator>Joost</dc:creator>
  <cp:lastModifiedBy>Jan-Peter Zwier</cp:lastModifiedBy>
  <cp:revision>93</cp:revision>
  <dcterms:created xsi:type="dcterms:W3CDTF">2014-03-24T19:55:58Z</dcterms:created>
  <dcterms:modified xsi:type="dcterms:W3CDTF">2017-11-27T11:54:49Z</dcterms:modified>
</cp:coreProperties>
</file>